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64" r:id="rId15"/>
    <p:sldId id="265" r:id="rId16"/>
    <p:sldId id="266" r:id="rId17"/>
    <p:sldId id="267" r:id="rId18"/>
    <p:sldId id="268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84" r:id="rId28"/>
    <p:sldId id="290" r:id="rId29"/>
    <p:sldId id="291" r:id="rId30"/>
    <p:sldId id="292" r:id="rId31"/>
    <p:sldId id="257" r:id="rId32"/>
    <p:sldId id="258" r:id="rId33"/>
    <p:sldId id="259" r:id="rId34"/>
    <p:sldId id="260" r:id="rId35"/>
    <p:sldId id="261" r:id="rId36"/>
    <p:sldId id="262" r:id="rId37"/>
    <p:sldId id="26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59" d="100"/>
          <a:sy n="59" d="100"/>
        </p:scale>
        <p:origin x="1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23/09/2021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67A66-BCA2-4354-ABBA-AE64C9078DC3}"/>
              </a:ext>
            </a:extLst>
          </p:cNvPr>
          <p:cNvGrpSpPr/>
          <p:nvPr/>
        </p:nvGrpSpPr>
        <p:grpSpPr>
          <a:xfrm>
            <a:off x="4083712" y="1342688"/>
            <a:ext cx="4330354" cy="4367305"/>
            <a:chOff x="4083712" y="1342688"/>
            <a:chExt cx="4330354" cy="436730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034" y="2008330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7156212" y="2080749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 descr="A picture containing outdoor, person, person, posing&#10;&#10;Description automatically generated">
              <a:extLst>
                <a:ext uri="{FF2B5EF4-FFF2-40B4-BE49-F238E27FC236}">
                  <a16:creationId xmlns:a16="http://schemas.microsoft.com/office/drawing/2014/main" id="{24DF5686-2DB6-458A-8DB3-ED4C5C6DC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71" r="12742" b="23311"/>
            <a:stretch/>
          </p:blipFill>
          <p:spPr>
            <a:xfrm>
              <a:off x="5729843" y="1342688"/>
              <a:ext cx="1175588" cy="12527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712" y="3505083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4591" y="3324029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29" t="19262" r="16778" b="25882"/>
            <a:stretch/>
          </p:blipFill>
          <p:spPr>
            <a:xfrm>
              <a:off x="6641144" y="4614382"/>
              <a:ext cx="1169284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F108E63-1255-4209-BA8E-8BD182B4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7684" y="4680518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206" y="2895260"/>
              <a:ext cx="1478432" cy="147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or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4099122" y="2018854"/>
            <a:ext cx="5843599" cy="3577561"/>
            <a:chOff x="4099122" y="2018854"/>
            <a:chExt cx="5843599" cy="3577561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4099122" y="3651897"/>
              <a:ext cx="584359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Arvo" panose="02000000000000000000" pitchFamily="2" charset="0"/>
                </a:rPr>
                <a:t>block_intro</a:t>
              </a:r>
              <a:r>
                <a:rPr lang="en-US" sz="1600" i="1" dirty="0">
                  <a:latin typeface="Arvo" panose="02000000000000000000" pitchFamily="2" charset="0"/>
                </a:rPr>
                <a:t> can present some text that uses a variable in our blocks.xlsx to present a message (by setting Text to be “$</a:t>
              </a:r>
              <a:r>
                <a:rPr lang="en-US" sz="1600" i="1" dirty="0" err="1">
                  <a:latin typeface="Arvo" panose="02000000000000000000" pitchFamily="2" charset="0"/>
                </a:rPr>
                <a:t>blockMsg</a:t>
              </a:r>
              <a:r>
                <a:rPr lang="en-US" sz="1600" i="1" dirty="0">
                  <a:latin typeface="Arvo" panose="02000000000000000000" pitchFamily="2" charset="0"/>
                </a:rPr>
                <a:t>”  and “set every repeat”.  </a:t>
              </a:r>
            </a:p>
          </p:txBody>
        </p:sp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F2FA15B-409A-496F-AACB-3A08A6E00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"/>
            <a:stretch/>
          </p:blipFill>
          <p:spPr>
            <a:xfrm>
              <a:off x="4099122" y="4732937"/>
              <a:ext cx="5843599" cy="86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</Words>
  <Application>Microsoft Office PowerPoint</Application>
  <PresentationFormat>Widescreen</PresentationFormat>
  <Paragraphs>155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Becca Hirst</cp:lastModifiedBy>
  <cp:revision>14</cp:revision>
  <dcterms:created xsi:type="dcterms:W3CDTF">2021-08-11T21:23:04Z</dcterms:created>
  <dcterms:modified xsi:type="dcterms:W3CDTF">2021-09-23T17:43:00Z</dcterms:modified>
</cp:coreProperties>
</file>